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145f7ba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145f7ba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145f7ba9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145f7ba9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45f7ba9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45f7ba9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스터디게시판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145f7ba9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145f7ba9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145f7ba9c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145f7ba9c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145f7ba9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145f7ba9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약속게시판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145f7ba9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145f7ba9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동호회게시판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45f7ba9c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45f7ba9c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145f7ba9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145f7ba9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145f7ba9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145f7ba9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145f7ba9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145f7ba9c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145f7ba9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145f7ba9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45f7ba9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45f7ba9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45f7ba9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45f7ba9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145f7ba9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145f7ba9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145f7ba9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145f7ba9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145f7ba9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145f7ba9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145f7ba9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145f7ba9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145f7ba9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145f7ba9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145f7ba9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145f7ba9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145f7ba9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145f7ba9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145f7ba9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145f7ba9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indexmain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145f7ba9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145f7ba9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145f7ba9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145f7ba9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SNS 게시판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145f7ba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145f7ba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145f7ba9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145f7ba9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카풀게시판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145f7ba9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145f7ba9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145f7ba9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145f7ba9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25" y="0"/>
            <a:ext cx="77059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8B4862-51B9-2C4B-EEA7-437A1787872E}"/>
              </a:ext>
            </a:extLst>
          </p:cNvPr>
          <p:cNvSpPr txBox="1"/>
          <p:nvPr/>
        </p:nvSpPr>
        <p:spPr>
          <a:xfrm>
            <a:off x="0" y="0"/>
            <a:ext cx="18086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메인 화면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+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로그인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00" y="0"/>
            <a:ext cx="72348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7D5F09-A195-04DF-E1D8-B380E2C3BDE8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카풀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00" y="0"/>
            <a:ext cx="7335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336CD4-6775-7806-16CB-166A9546E58B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스터디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75" y="0"/>
            <a:ext cx="72330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7E41A3-C7D1-BE2F-415A-8302E3FA4C02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스터디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00" y="0"/>
            <a:ext cx="72348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5D2C2-4FBC-52E4-66E6-5819A980446D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과외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00" y="0"/>
            <a:ext cx="72348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97FA55-AE1D-21A4-7AA7-378107062D12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약속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75" y="0"/>
            <a:ext cx="72330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E65B5-9E15-43FC-874B-F30A76E02B71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동호회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77" y="0"/>
            <a:ext cx="72330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536037-A1C7-7267-A1E2-0439F206CCAE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동호회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75" y="0"/>
            <a:ext cx="72330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1FBE2B-12D4-2381-AFF8-4B3BA99428D2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맛집 추천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75" y="0"/>
            <a:ext cx="72330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25BAAD-34E9-7C0F-3022-F9F05B74DD42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맛집 추천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00" y="0"/>
            <a:ext cx="72348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2FCAB-9F46-CC27-024F-6FFFBB9B48F8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건의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550" y="0"/>
            <a:ext cx="58489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8B1E0D-07D3-5CF3-1653-3026B9BA724E}"/>
              </a:ext>
            </a:extLst>
          </p:cNvPr>
          <p:cNvSpPr txBox="1"/>
          <p:nvPr/>
        </p:nvSpPr>
        <p:spPr>
          <a:xfrm>
            <a:off x="1" y="0"/>
            <a:ext cx="96818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회원가입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550" y="0"/>
            <a:ext cx="55529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8B22F6-E405-34E6-6E98-DE606ED5721E}"/>
              </a:ext>
            </a:extLst>
          </p:cNvPr>
          <p:cNvSpPr txBox="1"/>
          <p:nvPr/>
        </p:nvSpPr>
        <p:spPr>
          <a:xfrm>
            <a:off x="0" y="0"/>
            <a:ext cx="110265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마이페이지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나의 정보 관리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75" y="0"/>
            <a:ext cx="68136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5E7288-339E-3F71-6202-D8B3E19B3B1A}"/>
              </a:ext>
            </a:extLst>
          </p:cNvPr>
          <p:cNvSpPr txBox="1"/>
          <p:nvPr/>
        </p:nvSpPr>
        <p:spPr>
          <a:xfrm>
            <a:off x="0" y="0"/>
            <a:ext cx="110265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마이페이지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나의 정보 관리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38" y="0"/>
            <a:ext cx="793813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9846-38CD-BC80-3B7F-6BA8B5C541DD}"/>
              </a:ext>
            </a:extLst>
          </p:cNvPr>
          <p:cNvSpPr txBox="1"/>
          <p:nvPr/>
        </p:nvSpPr>
        <p:spPr>
          <a:xfrm>
            <a:off x="0" y="0"/>
            <a:ext cx="110265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마이페이지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 활동 기록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5" y="0"/>
            <a:ext cx="770584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656794-E8C7-AE3E-4C47-F83087D079E5}"/>
              </a:ext>
            </a:extLst>
          </p:cNvPr>
          <p:cNvSpPr txBox="1"/>
          <p:nvPr/>
        </p:nvSpPr>
        <p:spPr>
          <a:xfrm>
            <a:off x="0" y="0"/>
            <a:ext cx="110265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서비스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이용관리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00" y="0"/>
            <a:ext cx="72348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A71B52-E49E-3597-5EF9-188540F49C18}"/>
              </a:ext>
            </a:extLst>
          </p:cNvPr>
          <p:cNvSpPr txBox="1"/>
          <p:nvPr/>
        </p:nvSpPr>
        <p:spPr>
          <a:xfrm>
            <a:off x="0" y="0"/>
            <a:ext cx="110265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이용자 정보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통계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00" y="0"/>
            <a:ext cx="79023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D7FF8E-87EC-3250-1F89-4F6BAFEE872D}"/>
              </a:ext>
            </a:extLst>
          </p:cNvPr>
          <p:cNvSpPr txBox="1"/>
          <p:nvPr/>
        </p:nvSpPr>
        <p:spPr>
          <a:xfrm>
            <a:off x="0" y="0"/>
            <a:ext cx="110265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이용자 정보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5" y="0"/>
            <a:ext cx="770584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D14249-9438-547B-BE6D-A6381005EBE9}"/>
              </a:ext>
            </a:extLst>
          </p:cNvPr>
          <p:cNvSpPr txBox="1"/>
          <p:nvPr/>
        </p:nvSpPr>
        <p:spPr>
          <a:xfrm>
            <a:off x="0" y="0"/>
            <a:ext cx="1203512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건물정보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75" y="0"/>
            <a:ext cx="772845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86C90-6FEA-AA35-6566-4054AB93D384}"/>
              </a:ext>
            </a:extLst>
          </p:cNvPr>
          <p:cNvSpPr txBox="1"/>
          <p:nvPr/>
        </p:nvSpPr>
        <p:spPr>
          <a:xfrm>
            <a:off x="0" y="0"/>
            <a:ext cx="110265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공지 및 건의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5" y="0"/>
            <a:ext cx="770584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39BEA-7A31-72E2-D355-EEC0619EE23C}"/>
              </a:ext>
            </a:extLst>
          </p:cNvPr>
          <p:cNvSpPr txBox="1"/>
          <p:nvPr/>
        </p:nvSpPr>
        <p:spPr>
          <a:xfrm>
            <a:off x="0" y="0"/>
            <a:ext cx="110265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통계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75" y="0"/>
            <a:ext cx="72330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DE954E-0977-5AD8-4FBB-4950D638238E}"/>
              </a:ext>
            </a:extLst>
          </p:cNvPr>
          <p:cNvSpPr txBox="1"/>
          <p:nvPr/>
        </p:nvSpPr>
        <p:spPr>
          <a:xfrm>
            <a:off x="1" y="0"/>
            <a:ext cx="100852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로그인 후  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메인화면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00" y="0"/>
            <a:ext cx="72348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5E2429-F250-63CF-1892-A1F53FFE7B4D}"/>
              </a:ext>
            </a:extLst>
          </p:cNvPr>
          <p:cNvSpPr txBox="1"/>
          <p:nvPr/>
        </p:nvSpPr>
        <p:spPr>
          <a:xfrm>
            <a:off x="1" y="0"/>
            <a:ext cx="100852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알람창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3" y="0"/>
            <a:ext cx="8153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56900C-3995-E43B-C27F-8951B6C9A69A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SNS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00" y="0"/>
            <a:ext cx="7184148" cy="51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15D8DF-FBEE-0AD3-528D-C496DB4E8ABB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SNS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75" y="0"/>
            <a:ext cx="72330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08569F-EB3D-868E-C7A2-3FE8EFF27BDC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카풀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00" y="0"/>
            <a:ext cx="72348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CEB594-8096-F6F9-4A66-E28F36977AFC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카풀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00" y="0"/>
            <a:ext cx="72348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1FC12-B0F0-F963-759C-96FF9FBDD129}"/>
              </a:ext>
            </a:extLst>
          </p:cNvPr>
          <p:cNvSpPr txBox="1"/>
          <p:nvPr/>
        </p:nvSpPr>
        <p:spPr>
          <a:xfrm>
            <a:off x="0" y="0"/>
            <a:ext cx="10623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카풀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83</Words>
  <Application>Microsoft Office PowerPoint</Application>
  <PresentationFormat>화면 슬라이드 쇼(16:9)</PresentationFormat>
  <Paragraphs>57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건욱 남</cp:lastModifiedBy>
  <cp:revision>54</cp:revision>
  <dcterms:modified xsi:type="dcterms:W3CDTF">2023-06-17T07:23:31Z</dcterms:modified>
</cp:coreProperties>
</file>